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Relationship Id="rId20" Type="http://schemas.openxmlformats.org/officeDocument/2006/relationships/image" Target="../media/image14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Relationship Id="rId24" Type="http://schemas.openxmlformats.org/officeDocument/2006/relationships/image" Target="../media/image166.png"/><Relationship Id="rId25" Type="http://schemas.openxmlformats.org/officeDocument/2006/relationships/image" Target="../media/image167.png"/><Relationship Id="rId26" Type="http://schemas.openxmlformats.org/officeDocument/2006/relationships/image" Target="../media/image168.png"/><Relationship Id="rId27" Type="http://schemas.openxmlformats.org/officeDocument/2006/relationships/image" Target="../media/image169.png"/><Relationship Id="rId28" Type="http://schemas.openxmlformats.org/officeDocument/2006/relationships/image" Target="../media/image170.png"/><Relationship Id="rId29" Type="http://schemas.openxmlformats.org/officeDocument/2006/relationships/image" Target="../media/image171.png"/><Relationship Id="rId30" Type="http://schemas.openxmlformats.org/officeDocument/2006/relationships/image" Target="../media/image172.png"/><Relationship Id="rId31" Type="http://schemas.openxmlformats.org/officeDocument/2006/relationships/image" Target="../media/image173.png"/><Relationship Id="rId32" Type="http://schemas.openxmlformats.org/officeDocument/2006/relationships/image" Target="../media/image174.png"/><Relationship Id="rId33" Type="http://schemas.openxmlformats.org/officeDocument/2006/relationships/image" Target="../media/image175.png"/><Relationship Id="rId34" Type="http://schemas.openxmlformats.org/officeDocument/2006/relationships/image" Target="../media/image176.png"/><Relationship Id="rId35" Type="http://schemas.openxmlformats.org/officeDocument/2006/relationships/image" Target="../media/image177.png"/><Relationship Id="rId36" Type="http://schemas.openxmlformats.org/officeDocument/2006/relationships/image" Target="../media/image178.png"/><Relationship Id="rId37" Type="http://schemas.openxmlformats.org/officeDocument/2006/relationships/image" Target="../media/image179.png"/><Relationship Id="rId38" Type="http://schemas.openxmlformats.org/officeDocument/2006/relationships/image" Target="../media/image1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Relationship Id="rId15" Type="http://schemas.openxmlformats.org/officeDocument/2006/relationships/image" Target="../media/image223.png"/><Relationship Id="rId16" Type="http://schemas.openxmlformats.org/officeDocument/2006/relationships/image" Target="../media/image224.png"/><Relationship Id="rId17" Type="http://schemas.openxmlformats.org/officeDocument/2006/relationships/image" Target="../media/image225.png"/><Relationship Id="rId18" Type="http://schemas.openxmlformats.org/officeDocument/2006/relationships/image" Target="../media/image226.png"/><Relationship Id="rId19" Type="http://schemas.openxmlformats.org/officeDocument/2006/relationships/image" Target="../media/image227.png"/><Relationship Id="rId20" Type="http://schemas.openxmlformats.org/officeDocument/2006/relationships/image" Target="../media/image228.png"/><Relationship Id="rId21" Type="http://schemas.openxmlformats.org/officeDocument/2006/relationships/image" Target="../media/image229.png"/><Relationship Id="rId22" Type="http://schemas.openxmlformats.org/officeDocument/2006/relationships/image" Target="../media/image230.png"/><Relationship Id="rId23" Type="http://schemas.openxmlformats.org/officeDocument/2006/relationships/image" Target="../media/image231.png"/><Relationship Id="rId24" Type="http://schemas.openxmlformats.org/officeDocument/2006/relationships/image" Target="../media/image232.png"/><Relationship Id="rId25" Type="http://schemas.openxmlformats.org/officeDocument/2006/relationships/image" Target="../media/image233.png"/><Relationship Id="rId26" Type="http://schemas.openxmlformats.org/officeDocument/2006/relationships/image" Target="../media/image234.png"/><Relationship Id="rId27" Type="http://schemas.openxmlformats.org/officeDocument/2006/relationships/image" Target="../media/image235.png"/><Relationship Id="rId28" Type="http://schemas.openxmlformats.org/officeDocument/2006/relationships/image" Target="../media/image2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Relationship Id="rId32" Type="http://schemas.openxmlformats.org/officeDocument/2006/relationships/image" Target="../media/image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27510" y="6510474"/>
            <a:ext cx="10457559" cy="8866033"/>
            <a:chOff x="-3027510" y="6510474"/>
            <a:chExt cx="10457559" cy="886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8256290" y="2895860"/>
              <a:ext cx="20915118" cy="177320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027510" y="6510474"/>
              <a:ext cx="10457559" cy="886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4917" y="1664874"/>
            <a:ext cx="16534519" cy="17241680"/>
            <a:chOff x="2064917" y="1664874"/>
            <a:chExt cx="16534519" cy="172416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6202342" y="-6192834"/>
              <a:ext cx="33069037" cy="3448336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064917" y="1664874"/>
              <a:ext cx="16534519" cy="172416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02075" y="8895040"/>
            <a:ext cx="183639" cy="946018"/>
            <a:chOff x="18102075" y="8895040"/>
            <a:chExt cx="183639" cy="9460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2075" y="8895040"/>
              <a:ext cx="183639" cy="9460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1318" y="2301265"/>
            <a:ext cx="13002486" cy="28066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94340" y="7374023"/>
            <a:ext cx="7043029" cy="14036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40886" y="364271"/>
            <a:ext cx="6556048" cy="7237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8946" y="3604140"/>
            <a:ext cx="13147524" cy="33493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63592" y="8210877"/>
            <a:ext cx="12764895" cy="9453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565" y="654407"/>
            <a:ext cx="4909562" cy="40604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9160" y="9487029"/>
            <a:ext cx="712305" cy="66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99286" y="415033"/>
            <a:ext cx="6378086" cy="61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445" y="4224141"/>
            <a:ext cx="16868222" cy="27796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565" y="654407"/>
            <a:ext cx="4909562" cy="40604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03198" y="9454649"/>
            <a:ext cx="635905" cy="67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9162" y="415033"/>
            <a:ext cx="6047305" cy="61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1081" y="974728"/>
            <a:ext cx="16174982" cy="9706799"/>
            <a:chOff x="1341081" y="974728"/>
            <a:chExt cx="16174982" cy="97067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75147" y="2143960"/>
              <a:ext cx="6651269" cy="7368334"/>
              <a:chOff x="5475147" y="2143960"/>
              <a:chExt cx="6651269" cy="736833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800000">
                <a:off x="5475147" y="2143960"/>
                <a:ext cx="6651269" cy="736833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8084" y="5283374"/>
              <a:ext cx="2878171" cy="146631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1554" y="3037191"/>
              <a:ext cx="2034438" cy="107877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2052" y="2479821"/>
              <a:ext cx="5071114" cy="260115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69925" y="5431994"/>
              <a:ext cx="2015390" cy="107864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83503" y="7818845"/>
              <a:ext cx="1958248" cy="107864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25613" y="7808885"/>
              <a:ext cx="1977229" cy="10786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88028" y="5432584"/>
              <a:ext cx="1952343" cy="15757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7199" y="2858270"/>
              <a:ext cx="2162838" cy="146233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03922" y="4855450"/>
              <a:ext cx="4872010" cy="260115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96381" y="7261349"/>
              <a:ext cx="4047457" cy="260115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27432" y="2265535"/>
              <a:ext cx="5201476" cy="30297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75812" y="7261349"/>
              <a:ext cx="3165610" cy="260115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5206" y="5069735"/>
              <a:ext cx="3644771" cy="21725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91120" y="6736153"/>
            <a:ext cx="1752331" cy="1523159"/>
            <a:chOff x="13691120" y="6736153"/>
            <a:chExt cx="1752331" cy="152315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836030" y="6881063"/>
              <a:ext cx="1165454" cy="1165454"/>
              <a:chOff x="13836030" y="6881063"/>
              <a:chExt cx="1165454" cy="116545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6420000">
                <a:off x="13836030" y="6881063"/>
                <a:ext cx="1165454" cy="116545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139950" y="6955810"/>
              <a:ext cx="1165454" cy="1165454"/>
              <a:chOff x="14139950" y="6955810"/>
              <a:chExt cx="1165454" cy="11654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7160000">
                <a:off x="14139950" y="6955810"/>
                <a:ext cx="1165454" cy="116545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565" y="654407"/>
            <a:ext cx="4909562" cy="40604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65441" y="2382921"/>
            <a:ext cx="3658850" cy="3922767"/>
            <a:chOff x="5065441" y="2382921"/>
            <a:chExt cx="3658850" cy="39227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5441" y="2382921"/>
              <a:ext cx="3658850" cy="39227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99060" y="3233218"/>
            <a:ext cx="1366380" cy="1366380"/>
            <a:chOff x="3699060" y="3233218"/>
            <a:chExt cx="1366380" cy="13663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9060" y="3233218"/>
              <a:ext cx="1366380" cy="1366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99060" y="3959580"/>
            <a:ext cx="1366380" cy="1366380"/>
            <a:chOff x="3699060" y="3959580"/>
            <a:chExt cx="1366380" cy="13663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3699060" y="3959580"/>
              <a:ext cx="1366380" cy="13663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75000" y="1026212"/>
            <a:ext cx="4256117" cy="2245102"/>
            <a:chOff x="12975000" y="1026212"/>
            <a:chExt cx="4256117" cy="22451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75000" y="1026212"/>
              <a:ext cx="4256117" cy="22451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8965" y="7194330"/>
            <a:ext cx="1709141" cy="1814510"/>
            <a:chOff x="1628965" y="7194330"/>
            <a:chExt cx="1709141" cy="18145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8965" y="7194330"/>
              <a:ext cx="1709141" cy="1814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29395" y="4133528"/>
            <a:ext cx="1547327" cy="2584336"/>
            <a:chOff x="14329395" y="4133528"/>
            <a:chExt cx="1547327" cy="25843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9395" y="4133528"/>
              <a:ext cx="1547327" cy="25843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75000" y="8145950"/>
            <a:ext cx="1940533" cy="1940533"/>
            <a:chOff x="12975000" y="8145950"/>
            <a:chExt cx="1940533" cy="19405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75000" y="8145950"/>
              <a:ext cx="1940533" cy="19405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63065" y="1196105"/>
            <a:ext cx="1366380" cy="1366380"/>
            <a:chOff x="11463065" y="1196105"/>
            <a:chExt cx="1366380" cy="136638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20000">
              <a:off x="11463065" y="1196105"/>
              <a:ext cx="1366380" cy="13663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73617" y="1552617"/>
            <a:ext cx="1366380" cy="1366380"/>
            <a:chOff x="7473617" y="1552617"/>
            <a:chExt cx="1366380" cy="136638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700000">
              <a:off x="7473617" y="1552617"/>
              <a:ext cx="1366380" cy="13663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09831" y="3350888"/>
            <a:ext cx="1366380" cy="1366380"/>
            <a:chOff x="8009831" y="3350888"/>
            <a:chExt cx="1366380" cy="13663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780000">
              <a:off x="8009831" y="3350888"/>
              <a:ext cx="1366380" cy="13663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74433" y="5660593"/>
            <a:ext cx="1366380" cy="1366380"/>
            <a:chOff x="8174433" y="5660593"/>
            <a:chExt cx="1366380" cy="136638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120000">
              <a:off x="8174433" y="5660593"/>
              <a:ext cx="1366380" cy="13663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54271" y="6048580"/>
            <a:ext cx="1366380" cy="1366380"/>
            <a:chOff x="5854271" y="6048580"/>
            <a:chExt cx="1366380" cy="136638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300000">
              <a:off x="5854271" y="6048580"/>
              <a:ext cx="1366380" cy="13663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51260" y="7419545"/>
            <a:ext cx="1366380" cy="1366380"/>
            <a:chOff x="3451260" y="7419545"/>
            <a:chExt cx="1366380" cy="136638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3451260" y="7419545"/>
              <a:ext cx="1366380" cy="13663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700446" y="1841044"/>
            <a:ext cx="1366380" cy="1366380"/>
            <a:chOff x="7700446" y="1841044"/>
            <a:chExt cx="1366380" cy="13663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9440000">
              <a:off x="7700446" y="1841044"/>
              <a:ext cx="1366380" cy="136638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501966" y="3949426"/>
            <a:ext cx="1366380" cy="1366380"/>
            <a:chOff x="12501966" y="3949426"/>
            <a:chExt cx="1366380" cy="136638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1880000">
              <a:off x="12501966" y="3949426"/>
              <a:ext cx="1366380" cy="136638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60124" y="6181540"/>
            <a:ext cx="789679" cy="1366380"/>
            <a:chOff x="10660124" y="6181540"/>
            <a:chExt cx="789679" cy="136638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760000">
              <a:off x="10660124" y="6181540"/>
              <a:ext cx="789679" cy="136638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836030" y="6881063"/>
            <a:ext cx="1165454" cy="1165454"/>
            <a:chOff x="13836030" y="6881063"/>
            <a:chExt cx="1165454" cy="11654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6420000">
              <a:off x="13836030" y="6881063"/>
              <a:ext cx="1165454" cy="116545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313292" y="7882073"/>
            <a:ext cx="1366380" cy="1366380"/>
            <a:chOff x="11313292" y="7882073"/>
            <a:chExt cx="1366380" cy="136638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800000">
              <a:off x="11313292" y="7882073"/>
              <a:ext cx="1366380" cy="136638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345885" y="5439473"/>
            <a:ext cx="789679" cy="1366380"/>
            <a:chOff x="13345885" y="5439473"/>
            <a:chExt cx="789679" cy="136638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1040000">
              <a:off x="13345885" y="5439473"/>
              <a:ext cx="789679" cy="136638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89355" y="2704957"/>
            <a:ext cx="2857143" cy="2857143"/>
            <a:chOff x="689355" y="2704957"/>
            <a:chExt cx="2857143" cy="285714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9355" y="2704957"/>
              <a:ext cx="2857143" cy="2857143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640878" y="9441315"/>
            <a:ext cx="2077438" cy="66000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859162" y="415033"/>
            <a:ext cx="6047305" cy="61238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8767326" y="1011676"/>
            <a:ext cx="2741001" cy="1409340"/>
            <a:chOff x="8767326" y="1011676"/>
            <a:chExt cx="2741001" cy="1409340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8767326" y="1011676"/>
              <a:ext cx="2741001" cy="1409340"/>
              <a:chOff x="8767326" y="1011676"/>
              <a:chExt cx="2741001" cy="1409340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767326" y="1011676"/>
                <a:ext cx="2741001" cy="1409340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90037" y="1128938"/>
              <a:ext cx="2941495" cy="136466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927395" y="7419545"/>
            <a:ext cx="2741001" cy="1409340"/>
            <a:chOff x="4927395" y="7419545"/>
            <a:chExt cx="2741001" cy="1409340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4927395" y="7419545"/>
              <a:ext cx="2741001" cy="1409340"/>
              <a:chOff x="4927395" y="7419545"/>
              <a:chExt cx="2741001" cy="1409340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4927395" y="7419545"/>
                <a:ext cx="2741001" cy="1409340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43678" y="7591549"/>
              <a:ext cx="2390743" cy="129800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552171" y="7083778"/>
            <a:ext cx="2741001" cy="1409340"/>
            <a:chOff x="8552171" y="7083778"/>
            <a:chExt cx="2741001" cy="1409340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8552171" y="7083778"/>
              <a:ext cx="2741001" cy="1409340"/>
              <a:chOff x="8552171" y="7083778"/>
              <a:chExt cx="2741001" cy="1409340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8552171" y="7083778"/>
                <a:ext cx="2741001" cy="1409340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73837" y="7255781"/>
              <a:ext cx="2362171" cy="1298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529064" y="3555349"/>
            <a:ext cx="2741001" cy="1409340"/>
            <a:chOff x="9529064" y="3555349"/>
            <a:chExt cx="2741001" cy="1409340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9529064" y="3555349"/>
              <a:ext cx="2741001" cy="1409340"/>
              <a:chOff x="9529064" y="3555349"/>
              <a:chExt cx="2741001" cy="1409340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529064" y="3555349"/>
                <a:ext cx="2741001" cy="1409340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835823" y="3704722"/>
              <a:ext cx="2371695" cy="129800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097078" y="5538748"/>
            <a:ext cx="2098353" cy="1078910"/>
            <a:chOff x="11097078" y="5538748"/>
            <a:chExt cx="2098353" cy="1078910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1097078" y="5538748"/>
              <a:ext cx="2098353" cy="1078910"/>
              <a:chOff x="11097078" y="5538748"/>
              <a:chExt cx="2098353" cy="1078910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097078" y="5538748"/>
                <a:ext cx="2098353" cy="1078910"/>
              </a:xfrm>
              <a:prstGeom prst="rect">
                <a:avLst/>
              </a:prstGeom>
            </p:spPr>
          </p:pic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39160" y="5653115"/>
              <a:ext cx="1833343" cy="990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518" y="543398"/>
            <a:ext cx="4993571" cy="27425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47545" y="9441315"/>
            <a:ext cx="2066962" cy="66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87381" y="376938"/>
            <a:ext cx="8169990" cy="64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03554" y="2759880"/>
            <a:ext cx="5970281" cy="5970281"/>
            <a:chOff x="2503554" y="2759880"/>
            <a:chExt cx="5970281" cy="59702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3554" y="2759880"/>
              <a:ext cx="5970281" cy="5970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4423" y="3145016"/>
            <a:ext cx="1272734" cy="1272734"/>
            <a:chOff x="2444423" y="3145016"/>
            <a:chExt cx="1272734" cy="12727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4423" y="3145016"/>
              <a:ext cx="1272734" cy="12727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5834" y="3353217"/>
            <a:ext cx="7149835" cy="4664731"/>
            <a:chOff x="9775834" y="3353217"/>
            <a:chExt cx="7149835" cy="46647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5834" y="3353217"/>
              <a:ext cx="7149835" cy="46647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2267" y="3501345"/>
            <a:ext cx="6317590" cy="18676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22124" y="4598774"/>
            <a:ext cx="5220629" cy="31148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6565" y="654407"/>
            <a:ext cx="4909562" cy="40604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46055" y="9408934"/>
            <a:ext cx="574000" cy="67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17733" y="376938"/>
            <a:ext cx="8307848" cy="64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03554" y="2759880"/>
            <a:ext cx="5970281" cy="5970281"/>
            <a:chOff x="2503554" y="2759880"/>
            <a:chExt cx="5970281" cy="59702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3554" y="2759880"/>
              <a:ext cx="5970281" cy="5970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4423" y="3145016"/>
            <a:ext cx="1272734" cy="1272734"/>
            <a:chOff x="2444423" y="3145016"/>
            <a:chExt cx="1272734" cy="12727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4423" y="3145016"/>
              <a:ext cx="1272734" cy="12727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1257" y="4137712"/>
            <a:ext cx="6078590" cy="1867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8331" y="5340350"/>
            <a:ext cx="4569229" cy="20939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64825" y="2759880"/>
            <a:ext cx="5970281" cy="5970281"/>
            <a:chOff x="10064825" y="2759880"/>
            <a:chExt cx="5970281" cy="59702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4825" y="2759880"/>
              <a:ext cx="5970281" cy="59702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5694" y="3145016"/>
            <a:ext cx="1272734" cy="1272734"/>
            <a:chOff x="10005694" y="3145016"/>
            <a:chExt cx="1272734" cy="12727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5694" y="3145016"/>
              <a:ext cx="1272734" cy="127273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74195" y="4137715"/>
            <a:ext cx="8130819" cy="18676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42377" y="5365339"/>
            <a:ext cx="4664533" cy="20939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518" y="410064"/>
            <a:ext cx="2973038" cy="28759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20465" y="9386077"/>
            <a:ext cx="612676" cy="688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81305" y="367414"/>
            <a:ext cx="9222686" cy="66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238" y="2263298"/>
            <a:ext cx="16774390" cy="8499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9899" y="543398"/>
            <a:ext cx="5041190" cy="27425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20465" y="9386077"/>
            <a:ext cx="612676" cy="688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0352" y="424557"/>
            <a:ext cx="9004486" cy="59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63478" y="2705378"/>
            <a:ext cx="14301256" cy="466507"/>
            <a:chOff x="1963478" y="2705378"/>
            <a:chExt cx="14301256" cy="4665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3478" y="2705378"/>
              <a:ext cx="14301256" cy="466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7123" y="3614911"/>
            <a:ext cx="1317530" cy="1317530"/>
            <a:chOff x="1547123" y="3614911"/>
            <a:chExt cx="1317530" cy="13175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7123" y="3614911"/>
              <a:ext cx="1317530" cy="13175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0470" y="5784990"/>
            <a:ext cx="2857001" cy="3583329"/>
            <a:chOff x="790470" y="5784990"/>
            <a:chExt cx="2857001" cy="35833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0470" y="5784990"/>
              <a:ext cx="2857001" cy="35833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17406" y="6158483"/>
            <a:ext cx="3999852" cy="9894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5774" y="7006806"/>
            <a:ext cx="2334354" cy="19648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38243" y="5784990"/>
            <a:ext cx="2857001" cy="3583329"/>
            <a:chOff x="14638243" y="5784990"/>
            <a:chExt cx="2857001" cy="35833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38243" y="5784990"/>
              <a:ext cx="2857001" cy="35833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22922" y="6158483"/>
            <a:ext cx="3999852" cy="9894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05077" y="7051891"/>
            <a:ext cx="2140554" cy="1410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52413" y="5784990"/>
            <a:ext cx="2857001" cy="3583329"/>
            <a:chOff x="4252413" y="5784990"/>
            <a:chExt cx="2857001" cy="35833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2413" y="5784990"/>
              <a:ext cx="2857001" cy="35833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49253" y="6158483"/>
            <a:ext cx="3999852" cy="9894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46120" y="7099244"/>
            <a:ext cx="2333868" cy="13156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14357" y="5784990"/>
            <a:ext cx="2857001" cy="3583329"/>
            <a:chOff x="7714357" y="5784990"/>
            <a:chExt cx="2857001" cy="35833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14357" y="5784990"/>
              <a:ext cx="2857001" cy="35833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95134" y="6158483"/>
            <a:ext cx="4046995" cy="9894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92514" y="7099244"/>
            <a:ext cx="1591221" cy="13156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76300" y="5784990"/>
            <a:ext cx="2857001" cy="3583329"/>
            <a:chOff x="11176300" y="5784990"/>
            <a:chExt cx="2857001" cy="35833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76300" y="5784990"/>
              <a:ext cx="2857001" cy="35833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1337" y="3347601"/>
            <a:ext cx="2380818" cy="2380818"/>
            <a:chOff x="1111337" y="3347601"/>
            <a:chExt cx="2380818" cy="23808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1337" y="3347601"/>
              <a:ext cx="2380818" cy="23808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90505" y="3347601"/>
            <a:ext cx="2380818" cy="2380818"/>
            <a:chOff x="4490505" y="3347601"/>
            <a:chExt cx="2380818" cy="23808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90505" y="3347601"/>
              <a:ext cx="2380818" cy="23808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52448" y="3347601"/>
            <a:ext cx="2380818" cy="2380818"/>
            <a:chOff x="7952448" y="3347601"/>
            <a:chExt cx="2380818" cy="23808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52448" y="3347601"/>
              <a:ext cx="2380818" cy="23808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14391" y="3322529"/>
            <a:ext cx="2380818" cy="2380818"/>
            <a:chOff x="11414391" y="3322529"/>
            <a:chExt cx="2380818" cy="238081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14391" y="3322529"/>
              <a:ext cx="2380818" cy="23808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76335" y="3394648"/>
            <a:ext cx="2380818" cy="2380818"/>
            <a:chOff x="14876335" y="3394648"/>
            <a:chExt cx="2380818" cy="238081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876335" y="3394648"/>
              <a:ext cx="2380818" cy="238081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259953" y="6158483"/>
            <a:ext cx="4028138" cy="9894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157320" y="7099511"/>
            <a:ext cx="2324868" cy="13151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96" y="-8098"/>
            <a:ext cx="18314505" cy="10301909"/>
            <a:chOff x="-14396" y="-8098"/>
            <a:chExt cx="18314505" cy="10301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96" y="-8098"/>
              <a:ext cx="18314505" cy="103019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7648" y="1890379"/>
            <a:ext cx="12865990" cy="76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086" y="4539347"/>
            <a:ext cx="14682438" cy="65749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6252" y="3732904"/>
            <a:ext cx="769098" cy="621609"/>
            <a:chOff x="7966252" y="3732904"/>
            <a:chExt cx="769098" cy="6216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966252" y="3732904"/>
              <a:ext cx="769098" cy="621609"/>
              <a:chOff x="7966252" y="3732904"/>
              <a:chExt cx="769098" cy="62160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66252" y="3732904"/>
                <a:ext cx="769098" cy="621609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1604" y="3530047"/>
              <a:ext cx="1372343" cy="110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9051" y="-1437384"/>
            <a:ext cx="17339317" cy="18080898"/>
            <a:chOff x="879051" y="-1437384"/>
            <a:chExt cx="17339317" cy="180808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5060000">
              <a:off x="-7790607" y="-9677557"/>
              <a:ext cx="34678634" cy="3616179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60000">
              <a:off x="879051" y="-1437384"/>
              <a:ext cx="17339317" cy="180808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83592" y="194739"/>
            <a:ext cx="12311646" cy="10104308"/>
            <a:chOff x="5983592" y="194739"/>
            <a:chExt cx="12311646" cy="101043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3592" y="194739"/>
              <a:ext cx="12311646" cy="10104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6694" y="695319"/>
            <a:ext cx="3049229" cy="28713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97925" y="9601315"/>
            <a:ext cx="3321410" cy="66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51014" y="1393854"/>
            <a:ext cx="7352331" cy="621612"/>
            <a:chOff x="7951014" y="1393854"/>
            <a:chExt cx="7352331" cy="6216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73719" y="1260511"/>
              <a:ext cx="2156705" cy="177468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951014" y="1393856"/>
              <a:ext cx="769098" cy="621609"/>
              <a:chOff x="7951014" y="1393856"/>
              <a:chExt cx="769098" cy="62160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951014" y="1393856"/>
                <a:ext cx="769098" cy="621609"/>
                <a:chOff x="7951014" y="1393856"/>
                <a:chExt cx="769098" cy="62160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951014" y="1393856"/>
                  <a:ext cx="769098" cy="621609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62919" y="1190999"/>
                <a:ext cx="1377448" cy="110857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958633" y="2553854"/>
            <a:ext cx="7352331" cy="621612"/>
            <a:chOff x="7958633" y="2553854"/>
            <a:chExt cx="7352331" cy="6216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81338" y="2420511"/>
              <a:ext cx="4160457" cy="177468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7958633" y="2553856"/>
              <a:ext cx="769098" cy="621609"/>
              <a:chOff x="7958633" y="2553856"/>
              <a:chExt cx="769098" cy="62160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958633" y="2553856"/>
                <a:ext cx="769098" cy="621609"/>
                <a:chOff x="7958633" y="2553856"/>
                <a:chExt cx="769098" cy="62160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958633" y="2553856"/>
                  <a:ext cx="769098" cy="621609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698366" y="2349095"/>
                <a:ext cx="1370152" cy="111428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7958633" y="4896711"/>
            <a:ext cx="7352331" cy="621612"/>
            <a:chOff x="7958633" y="4896711"/>
            <a:chExt cx="7352331" cy="6216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81338" y="4763368"/>
              <a:ext cx="2156705" cy="1774686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7958633" y="4896714"/>
              <a:ext cx="769098" cy="621609"/>
              <a:chOff x="7958633" y="4896714"/>
              <a:chExt cx="769098" cy="62160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958633" y="4896714"/>
                <a:ext cx="769098" cy="621609"/>
                <a:chOff x="7958633" y="4896714"/>
                <a:chExt cx="769098" cy="621609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958633" y="4896714"/>
                  <a:ext cx="769098" cy="621609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706014" y="4693856"/>
                <a:ext cx="1375781" cy="1108571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68753" y="390271"/>
            <a:ext cx="6907171" cy="6695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965106" y="6064534"/>
            <a:ext cx="7359950" cy="1781612"/>
            <a:chOff x="7965106" y="6064534"/>
            <a:chExt cx="7359950" cy="178161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965106" y="6064534"/>
              <a:ext cx="7352331" cy="621612"/>
              <a:chOff x="7965106" y="6064534"/>
              <a:chExt cx="7352331" cy="62161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87811" y="5931191"/>
                <a:ext cx="2156705" cy="1774686"/>
              </a:xfrm>
              <a:prstGeom prst="rect">
                <a:avLst/>
              </a:prstGeom>
            </p:spPr>
          </p:pic>
          <p:grpSp>
            <p:nvGrpSpPr>
              <p:cNvPr id="1017" name="그룹 1017"/>
              <p:cNvGrpSpPr/>
              <p:nvPr/>
            </p:nvGrpSpPr>
            <p:grpSpPr>
              <a:xfrm>
                <a:off x="7965106" y="6064537"/>
                <a:ext cx="769098" cy="621609"/>
                <a:chOff x="7965106" y="6064537"/>
                <a:chExt cx="769098" cy="621609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7965106" y="6064537"/>
                  <a:ext cx="769098" cy="621609"/>
                  <a:chOff x="7965106" y="6064537"/>
                  <a:chExt cx="769098" cy="621609"/>
                </a:xfrm>
              </p:grpSpPr>
              <p:pic>
                <p:nvPicPr>
                  <p:cNvPr id="53" name="Object 52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7965106" y="6064537"/>
                    <a:ext cx="769098" cy="6216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7707125" y="5861680"/>
                  <a:ext cx="1372819" cy="11085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7972725" y="7224534"/>
              <a:ext cx="7352331" cy="621612"/>
              <a:chOff x="7972725" y="7224534"/>
              <a:chExt cx="7352331" cy="62161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885906" y="7051906"/>
                <a:ext cx="4189638" cy="1176943"/>
              </a:xfrm>
              <a:prstGeom prst="rect">
                <a:avLst/>
              </a:prstGeom>
            </p:spPr>
          </p:pic>
          <p:grpSp>
            <p:nvGrpSpPr>
              <p:cNvPr id="1020" name="그룹 1020"/>
              <p:cNvGrpSpPr/>
              <p:nvPr/>
            </p:nvGrpSpPr>
            <p:grpSpPr>
              <a:xfrm>
                <a:off x="7972725" y="7224537"/>
                <a:ext cx="769098" cy="621609"/>
                <a:chOff x="7972725" y="7224537"/>
                <a:chExt cx="769098" cy="621609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7972725" y="7224537"/>
                  <a:ext cx="769098" cy="621609"/>
                  <a:chOff x="7972725" y="7224537"/>
                  <a:chExt cx="769098" cy="621609"/>
                </a:xfrm>
              </p:grpSpPr>
              <p:pic>
                <p:nvPicPr>
                  <p:cNvPr id="62" name="Object 61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7972725" y="7224537"/>
                    <a:ext cx="769098" cy="6216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7717963" y="7021680"/>
                  <a:ext cx="1372686" cy="110857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2" name="그룹 1022"/>
          <p:cNvGrpSpPr/>
          <p:nvPr/>
        </p:nvGrpSpPr>
        <p:grpSpPr>
          <a:xfrm>
            <a:off x="7980344" y="8403582"/>
            <a:ext cx="7352331" cy="621612"/>
            <a:chOff x="7980344" y="8403582"/>
            <a:chExt cx="7352331" cy="62161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03049" y="8270239"/>
              <a:ext cx="1293019" cy="1774686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7980344" y="8403584"/>
              <a:ext cx="769098" cy="621609"/>
              <a:chOff x="7980344" y="8403584"/>
              <a:chExt cx="769098" cy="621609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7980344" y="8403584"/>
                <a:ext cx="769098" cy="621609"/>
                <a:chOff x="7980344" y="8403584"/>
                <a:chExt cx="769098" cy="621609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980344" y="8403584"/>
                  <a:ext cx="769098" cy="621609"/>
                </a:xfrm>
                <a:prstGeom prst="rect">
                  <a:avLst/>
                </a:prstGeom>
              </p:spPr>
            </p:pic>
          </p:grpSp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713439" y="8200727"/>
                <a:ext cx="1382705" cy="1108571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954823" y="3715429"/>
            <a:ext cx="7352331" cy="621612"/>
            <a:chOff x="7954823" y="3715429"/>
            <a:chExt cx="7352331" cy="62161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68004" y="3540867"/>
              <a:ext cx="2196276" cy="1180838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7954823" y="3715431"/>
              <a:ext cx="769098" cy="621609"/>
              <a:chOff x="7954823" y="3715431"/>
              <a:chExt cx="769098" cy="621609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7954823" y="3715431"/>
                <a:ext cx="769098" cy="621609"/>
                <a:chOff x="7954823" y="3715431"/>
                <a:chExt cx="769098" cy="621609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7954823" y="3715431"/>
                  <a:ext cx="769098" cy="621609"/>
                </a:xfrm>
                <a:prstGeom prst="rect">
                  <a:avLst/>
                </a:prstGeom>
              </p:spPr>
            </p:pic>
          </p:grpSp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7700214" y="3510670"/>
                <a:ext cx="1372229" cy="11142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041" y="543398"/>
            <a:ext cx="4936429" cy="2742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00971" y="1680212"/>
            <a:ext cx="595380" cy="149478"/>
            <a:chOff x="5300971" y="1680212"/>
            <a:chExt cx="595380" cy="1494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00971" y="1680212"/>
              <a:ext cx="595380" cy="1494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20410" y="3185421"/>
            <a:ext cx="8138018" cy="65558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52205" y="743317"/>
            <a:ext cx="7087176" cy="46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85663" y="2879290"/>
            <a:ext cx="3934434" cy="6171429"/>
            <a:chOff x="5985663" y="2879290"/>
            <a:chExt cx="393443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5663" y="2879290"/>
              <a:ext cx="3934434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4592" y="9601315"/>
            <a:ext cx="3310933" cy="66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93695" y="460748"/>
            <a:ext cx="3994876" cy="543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47911" y="1157814"/>
            <a:ext cx="3955467" cy="14583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7136" y="3473142"/>
            <a:ext cx="8325721" cy="4957467"/>
            <a:chOff x="817136" y="3473142"/>
            <a:chExt cx="8325721" cy="49574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899" y="3310751"/>
              <a:ext cx="8398029" cy="449881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4625978" y="7537050"/>
              <a:ext cx="19103676" cy="960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041" y="543398"/>
            <a:ext cx="4936429" cy="2742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00971" y="1680212"/>
            <a:ext cx="595380" cy="149478"/>
            <a:chOff x="5300971" y="1680212"/>
            <a:chExt cx="595380" cy="1494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00971" y="1680212"/>
              <a:ext cx="595380" cy="1494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10941" y="9578458"/>
            <a:ext cx="606171" cy="6695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20726" y="437891"/>
            <a:ext cx="6804162" cy="61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47911" y="1163949"/>
            <a:ext cx="5429124" cy="14490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173" y="3464155"/>
            <a:ext cx="8163817" cy="2066716"/>
            <a:chOff x="172173" y="3464155"/>
            <a:chExt cx="8163817" cy="20667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830" y="3342241"/>
              <a:ext cx="7415038" cy="260897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918561" y="4889968"/>
              <a:ext cx="16437067" cy="9607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38176" y="4226777"/>
            <a:ext cx="8183901" cy="2551046"/>
            <a:chOff x="8838176" y="4226777"/>
            <a:chExt cx="8183901" cy="2551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14652" y="4104862"/>
              <a:ext cx="8109829" cy="30946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5661" y="6136909"/>
              <a:ext cx="12539962" cy="9607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76983" y="7278370"/>
            <a:ext cx="8212473" cy="2012951"/>
            <a:chOff x="2276983" y="7278370"/>
            <a:chExt cx="8212473" cy="20129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92059" y="7156456"/>
              <a:ext cx="7516381" cy="260897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920779" y="8650406"/>
              <a:ext cx="16652571" cy="960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041" y="543398"/>
            <a:ext cx="4936429" cy="2742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00971" y="1680212"/>
            <a:ext cx="595380" cy="149478"/>
            <a:chOff x="5300971" y="1680212"/>
            <a:chExt cx="595380" cy="1494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00971" y="1680212"/>
              <a:ext cx="595380" cy="1494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16782" y="3062432"/>
            <a:ext cx="7949727" cy="5279682"/>
            <a:chOff x="9016782" y="3062432"/>
            <a:chExt cx="7949727" cy="5279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6782" y="3062432"/>
              <a:ext cx="7949727" cy="52796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04389" y="9578458"/>
            <a:ext cx="616305" cy="66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93695" y="460748"/>
            <a:ext cx="3994876" cy="543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57434" y="1163949"/>
            <a:ext cx="4454324" cy="1449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1351" y="4168886"/>
            <a:ext cx="7613370" cy="3015258"/>
            <a:chOff x="681351" y="4168886"/>
            <a:chExt cx="7613370" cy="30152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8097" y="4046971"/>
              <a:ext cx="6962810" cy="35804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556287" y="6548972"/>
              <a:ext cx="17990086" cy="9435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60581" y="8419316"/>
            <a:ext cx="8937524" cy="7324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041" y="543398"/>
            <a:ext cx="5776086" cy="2742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99028" y="-262423"/>
            <a:ext cx="14972458" cy="125340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8822" y="3011598"/>
            <a:ext cx="10936605" cy="5540634"/>
            <a:chOff x="7758822" y="3011598"/>
            <a:chExt cx="10936605" cy="55406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8822" y="3011598"/>
              <a:ext cx="10936605" cy="55406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08084" y="9555601"/>
            <a:ext cx="605219" cy="6695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39876" y="415033"/>
            <a:ext cx="7301095" cy="6123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041" y="543398"/>
            <a:ext cx="5776086" cy="2742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99028" y="-262423"/>
            <a:ext cx="14972458" cy="125340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73981" y="959179"/>
            <a:ext cx="5213942" cy="9430903"/>
            <a:chOff x="11373981" y="959179"/>
            <a:chExt cx="5213942" cy="94309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3981" y="959179"/>
              <a:ext cx="5213942" cy="943090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74036" y="9532744"/>
            <a:ext cx="655324" cy="6695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39876" y="415033"/>
            <a:ext cx="7301095" cy="6123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041" y="410064"/>
            <a:ext cx="3765076" cy="2875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88503" y="9496553"/>
            <a:ext cx="635390" cy="64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10895" y="376938"/>
            <a:ext cx="8363505" cy="64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1337" y="2312309"/>
            <a:ext cx="7728912" cy="7728912"/>
            <a:chOff x="1111337" y="2312309"/>
            <a:chExt cx="7728912" cy="77289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337" y="2312309"/>
              <a:ext cx="7728912" cy="77289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11244" y="3123209"/>
            <a:ext cx="1948610" cy="24994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3423" y="5128221"/>
            <a:ext cx="5004686" cy="25098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49392" y="2314745"/>
            <a:ext cx="7728912" cy="7728912"/>
            <a:chOff x="9449392" y="2314745"/>
            <a:chExt cx="7728912" cy="77289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9392" y="2314745"/>
              <a:ext cx="7728912" cy="77289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87394" y="3135165"/>
            <a:ext cx="1805752" cy="24803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68869" y="5039952"/>
            <a:ext cx="4979381" cy="30343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994" y="543398"/>
            <a:ext cx="5178095" cy="2742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27046" y="9519410"/>
            <a:ext cx="576905" cy="64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94286" y="415033"/>
            <a:ext cx="7978067" cy="61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5764" y="3153113"/>
            <a:ext cx="15874186" cy="6079613"/>
            <a:chOff x="1205764" y="3153113"/>
            <a:chExt cx="15874186" cy="60796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5764" y="3153113"/>
              <a:ext cx="15874186" cy="60796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443" y="1970283"/>
            <a:ext cx="6316390" cy="38835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8423" y="1941712"/>
            <a:ext cx="6295543" cy="39216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84374" y="1941712"/>
            <a:ext cx="6548905" cy="39216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2186" y="5215085"/>
            <a:ext cx="4194152" cy="31246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50404" y="5215085"/>
            <a:ext cx="4267990" cy="32236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71319" y="4700323"/>
            <a:ext cx="4424381" cy="44439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37070" y="4131184"/>
            <a:ext cx="2890486" cy="11056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86313" y="4131184"/>
            <a:ext cx="3249705" cy="11056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22649" y="4131184"/>
            <a:ext cx="3262305" cy="1105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2024-04-22T14:09:23Z</dcterms:created>
  <dcterms:modified xsi:type="dcterms:W3CDTF">2024-04-22T14:09:23Z</dcterms:modified>
</cp:coreProperties>
</file>